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1"/>
  </p:normalViewPr>
  <p:slideViewPr>
    <p:cSldViewPr snapToGrid="0" snapToObjects="1">
      <p:cViewPr varScale="1">
        <p:scale>
          <a:sx n="97" d="100"/>
          <a:sy n="97" d="100"/>
        </p:scale>
        <p:origin x="15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9553C-B6B0-4F4C-961D-0428C28F8AE1}" type="datetimeFigureOut">
              <a:rPr lang="en-US" smtClean="0"/>
              <a:t>8/13/19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28EB08-0DD7-4F48-B722-D63DD8552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08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8EB08-0DD7-4F48-B722-D63DD8552B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675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August 13, 2019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August 13,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Communication Styles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57691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Adapted </a:t>
            </a:r>
            <a:r>
              <a:rPr lang="en-US" dirty="0" err="1" smtClean="0"/>
              <a:t>from:Mark</a:t>
            </a:r>
            <a:r>
              <a:rPr lang="en-US" dirty="0" smtClean="0"/>
              <a:t> Murphy</a:t>
            </a:r>
          </a:p>
          <a:p>
            <a:r>
              <a:rPr lang="en-US" dirty="0" smtClean="0"/>
              <a:t>Written in Forbes</a:t>
            </a:r>
          </a:p>
          <a:p>
            <a:r>
              <a:rPr lang="en-US" dirty="0"/>
              <a:t>http://</a:t>
            </a:r>
            <a:r>
              <a:rPr lang="en-US" dirty="0" err="1"/>
              <a:t>www.forbes.com</a:t>
            </a:r>
            <a:r>
              <a:rPr lang="en-US" dirty="0"/>
              <a:t>/sites/</a:t>
            </a:r>
            <a:r>
              <a:rPr lang="en-US" dirty="0" err="1"/>
              <a:t>markmurphy</a:t>
            </a:r>
            <a:r>
              <a:rPr lang="en-US" dirty="0"/>
              <a:t>/2015/08/06/which-of-these-4-communication-styles-are-you/</a:t>
            </a:r>
          </a:p>
        </p:txBody>
      </p:sp>
    </p:spTree>
    <p:extLst>
      <p:ext uri="{BB962C8B-B14F-4D97-AF65-F5344CB8AC3E}">
        <p14:creationId xmlns:p14="http://schemas.microsoft.com/office/powerpoint/2010/main" val="54928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mmunication Styl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278" y="749896"/>
            <a:ext cx="5486400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64223" y="3975876"/>
            <a:ext cx="65090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Different Communication styles and models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This is one model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People are a combination of styles but lean toward one more strongly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01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You share and want information that uses data and real numbers</a:t>
            </a:r>
          </a:p>
          <a:p>
            <a:r>
              <a:rPr lang="en-US" dirty="0"/>
              <a:t>Question communication that doesn’t use these</a:t>
            </a:r>
          </a:p>
          <a:p>
            <a:r>
              <a:rPr lang="en-US" dirty="0"/>
              <a:t>Precise language</a:t>
            </a:r>
          </a:p>
          <a:p>
            <a:r>
              <a:rPr lang="en-US" dirty="0"/>
              <a:t>Feeling and emotional words aren’t used often</a:t>
            </a:r>
          </a:p>
          <a:p>
            <a:r>
              <a:rPr lang="en-US" dirty="0"/>
              <a:t>Look at issues logically and without emotion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511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Analytical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b="1" dirty="0" smtClean="0"/>
              <a:t>Challenges</a:t>
            </a:r>
            <a:endParaRPr lang="en-US" b="1" dirty="0"/>
          </a:p>
          <a:p>
            <a:r>
              <a:rPr lang="en-US" dirty="0"/>
              <a:t>May appear cold and unfeeling</a:t>
            </a:r>
          </a:p>
          <a:p>
            <a:r>
              <a:rPr lang="en-US" dirty="0"/>
              <a:t>Can tend to be impatient when </a:t>
            </a:r>
            <a:r>
              <a:rPr lang="en-US" dirty="0" smtClean="0"/>
              <a:t>conversation has feelings and emotion</a:t>
            </a:r>
          </a:p>
          <a:p>
            <a:endParaRPr lang="en-US" dirty="0"/>
          </a:p>
          <a:p>
            <a:pPr marL="68580" indent="0">
              <a:buNone/>
            </a:pPr>
            <a:r>
              <a:rPr lang="en-US" dirty="0" smtClean="0"/>
              <a:t>Remember this communicator wants the facts in a precise way. Test scores improved is not enough detail – exactly how much.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33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Intuitive Communicator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Big picture – not too many details</a:t>
            </a:r>
          </a:p>
          <a:p>
            <a:r>
              <a:rPr lang="en-US" dirty="0"/>
              <a:t>Want to cut right to the point</a:t>
            </a:r>
          </a:p>
          <a:p>
            <a:r>
              <a:rPr lang="en-US" dirty="0"/>
              <a:t>Need a broad overview and it doesn’t need to be linear</a:t>
            </a:r>
          </a:p>
          <a:p>
            <a:r>
              <a:rPr lang="en-US" dirty="0"/>
              <a:t>Communication is quick and too the point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Intuitive Communicator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b="1" dirty="0"/>
              <a:t>Challenges</a:t>
            </a:r>
          </a:p>
          <a:p>
            <a:r>
              <a:rPr lang="en-US" dirty="0"/>
              <a:t>Can become impatient if there are too many details</a:t>
            </a:r>
          </a:p>
          <a:p>
            <a:r>
              <a:rPr lang="en-US" dirty="0"/>
              <a:t>Would be most challenged by the Functional Communication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61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</a:t>
            </a:r>
            <a:r>
              <a:rPr lang="en-US" dirty="0"/>
              <a:t>Communicator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Detail, well thought out plans and timelines</a:t>
            </a:r>
          </a:p>
          <a:p>
            <a:r>
              <a:rPr lang="en-US" dirty="0"/>
              <a:t>Communicate in a linear fashion going from a to b</a:t>
            </a:r>
          </a:p>
          <a:p>
            <a:r>
              <a:rPr lang="en-US" dirty="0"/>
              <a:t>Like process and detail – the devil is in the detail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419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</a:t>
            </a:r>
            <a:r>
              <a:rPr lang="en-US" dirty="0"/>
              <a:t>Communicator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b="1" dirty="0"/>
              <a:t>Challenges</a:t>
            </a:r>
          </a:p>
          <a:p>
            <a:r>
              <a:rPr lang="en-US" dirty="0"/>
              <a:t>May lose people because there is too much </a:t>
            </a:r>
            <a:r>
              <a:rPr lang="en-US" dirty="0" smtClean="0"/>
              <a:t>detail</a:t>
            </a:r>
          </a:p>
          <a:p>
            <a:r>
              <a:rPr lang="en-US" dirty="0" err="1" smtClean="0"/>
              <a:t>Intuitives</a:t>
            </a:r>
            <a:r>
              <a:rPr lang="en-US" dirty="0" smtClean="0"/>
              <a:t> are your biggest challenge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828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</a:t>
            </a:r>
            <a:r>
              <a:rPr lang="en-US" dirty="0"/>
              <a:t>Communicator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Emotional Language and </a:t>
            </a:r>
            <a:r>
              <a:rPr lang="en-US" dirty="0" smtClean="0"/>
              <a:t>connection</a:t>
            </a:r>
            <a:r>
              <a:rPr lang="en-US" dirty="0"/>
              <a:t> </a:t>
            </a:r>
          </a:p>
          <a:p>
            <a:r>
              <a:rPr lang="en-US" dirty="0" smtClean="0"/>
              <a:t>Want </a:t>
            </a:r>
            <a:r>
              <a:rPr lang="en-US" dirty="0"/>
              <a:t>to discover what others </a:t>
            </a:r>
            <a:r>
              <a:rPr lang="en-US" dirty="0" smtClean="0"/>
              <a:t>think</a:t>
            </a:r>
            <a:r>
              <a:rPr lang="en-US" dirty="0"/>
              <a:t> </a:t>
            </a:r>
          </a:p>
          <a:p>
            <a:r>
              <a:rPr lang="en-US" dirty="0"/>
              <a:t>Want to know how they </a:t>
            </a:r>
            <a:r>
              <a:rPr lang="en-US" dirty="0" smtClean="0"/>
              <a:t>feel</a:t>
            </a:r>
            <a:r>
              <a:rPr lang="en-US" dirty="0"/>
              <a:t> </a:t>
            </a:r>
          </a:p>
          <a:p>
            <a:r>
              <a:rPr lang="en-US" dirty="0"/>
              <a:t>Good </a:t>
            </a:r>
            <a:r>
              <a:rPr lang="en-US" dirty="0" smtClean="0"/>
              <a:t>listener</a:t>
            </a:r>
            <a:endParaRPr lang="en-US" dirty="0"/>
          </a:p>
          <a:p>
            <a:r>
              <a:rPr lang="en-US" dirty="0" smtClean="0"/>
              <a:t>Diplomat</a:t>
            </a:r>
            <a:endParaRPr lang="en-US" dirty="0"/>
          </a:p>
          <a:p>
            <a:r>
              <a:rPr lang="en-US" dirty="0"/>
              <a:t>Relationships are important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802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</a:t>
            </a:r>
            <a:r>
              <a:rPr lang="en-US" dirty="0"/>
              <a:t>Communicator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b="1" dirty="0" smtClean="0"/>
              <a:t>Challenges</a:t>
            </a:r>
          </a:p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Styles that don’t attend to feelings can be challenging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836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987906"/>
            <a:ext cx="6777317" cy="4844724"/>
          </a:xfrm>
        </p:spPr>
        <p:txBody>
          <a:bodyPr/>
          <a:lstStyle/>
          <a:p>
            <a:r>
              <a:rPr lang="en-US" dirty="0" smtClean="0"/>
              <a:t>Styles are not good or bad</a:t>
            </a:r>
          </a:p>
          <a:p>
            <a:endParaRPr lang="en-US" dirty="0"/>
          </a:p>
          <a:p>
            <a:r>
              <a:rPr lang="en-US" dirty="0" smtClean="0"/>
              <a:t>Most of us re a combination of styles – tend to lean toward one more than others</a:t>
            </a:r>
          </a:p>
          <a:p>
            <a:endParaRPr lang="en-US" dirty="0"/>
          </a:p>
          <a:p>
            <a:r>
              <a:rPr lang="en-US" dirty="0" smtClean="0"/>
              <a:t>Knowing your style or combination of styles helps you to be a  better communicator</a:t>
            </a:r>
          </a:p>
          <a:p>
            <a:endParaRPr lang="en-US" dirty="0"/>
          </a:p>
          <a:p>
            <a:r>
              <a:rPr lang="en-US" dirty="0" smtClean="0"/>
              <a:t>Be aware of others styles also improves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9261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63</TotalTime>
  <Words>277</Words>
  <Application>Microsoft Macintosh PowerPoint</Application>
  <PresentationFormat>On-screen Show (4:3)</PresentationFormat>
  <Paragraphs>57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Calibri</vt:lpstr>
      <vt:lpstr>Century Gothic</vt:lpstr>
      <vt:lpstr>Wingdings 2</vt:lpstr>
      <vt:lpstr>Arial</vt:lpstr>
      <vt:lpstr>Austin</vt:lpstr>
      <vt:lpstr>Communication Styles</vt:lpstr>
      <vt:lpstr>PowerPoint Presentation</vt:lpstr>
      <vt:lpstr>Analytical Communicator</vt:lpstr>
      <vt:lpstr>Analytical Communicator</vt:lpstr>
      <vt:lpstr>Intuitive Communicator </vt:lpstr>
      <vt:lpstr>Intuitive Communicator</vt:lpstr>
      <vt:lpstr>Functional Communicator</vt:lpstr>
      <vt:lpstr>Functional Communicator</vt:lpstr>
      <vt:lpstr>Personal Communicator</vt:lpstr>
      <vt:lpstr>Personal Communicator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Styles</dc:title>
  <dc:creator>donna elder</dc:creator>
  <cp:lastModifiedBy>Maria Akopyan</cp:lastModifiedBy>
  <cp:revision>4</cp:revision>
  <dcterms:created xsi:type="dcterms:W3CDTF">2015-11-16T01:45:40Z</dcterms:created>
  <dcterms:modified xsi:type="dcterms:W3CDTF">2019-08-14T03:20:14Z</dcterms:modified>
</cp:coreProperties>
</file>